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58" r:id="rId10"/>
    <p:sldId id="269" r:id="rId11"/>
    <p:sldId id="271" r:id="rId12"/>
    <p:sldId id="272" r:id="rId13"/>
    <p:sldId id="270" r:id="rId14"/>
    <p:sldId id="273" r:id="rId15"/>
    <p:sldId id="274" r:id="rId16"/>
    <p:sldId id="259" r:id="rId17"/>
    <p:sldId id="275" r:id="rId18"/>
    <p:sldId id="276" r:id="rId19"/>
    <p:sldId id="277" r:id="rId20"/>
    <p:sldId id="278" r:id="rId21"/>
    <p:sldId id="279" r:id="rId22"/>
    <p:sldId id="280" r:id="rId23"/>
    <p:sldId id="260" r:id="rId24"/>
    <p:sldId id="281" r:id="rId25"/>
    <p:sldId id="282" r:id="rId26"/>
    <p:sldId id="283" r:id="rId27"/>
    <p:sldId id="284" r:id="rId28"/>
    <p:sldId id="261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5" r:id="rId41"/>
    <p:sldId id="26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FD47-FBA9-4696-BCD3-2C3E45C4F83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6C615-99CC-446F-A338-1217319DE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FD47-FBA9-4696-BCD3-2C3E45C4F83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C615-99CC-446F-A338-1217319DE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FD47-FBA9-4696-BCD3-2C3E45C4F83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C615-99CC-446F-A338-1217319DE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90FD47-FBA9-4696-BCD3-2C3E45C4F83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E6C615-99CC-446F-A338-1217319DE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FD47-FBA9-4696-BCD3-2C3E45C4F83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C615-99CC-446F-A338-1217319DE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ctr" rtl="0">
              <a:spcBef>
                <a:spcPct val="0"/>
              </a:spcBef>
              <a:buNone/>
              <a:defRPr lang="en-US" sz="60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FD47-FBA9-4696-BCD3-2C3E45C4F83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C615-99CC-446F-A338-1217319DE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C615-99CC-446F-A338-1217319DE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FD47-FBA9-4696-BCD3-2C3E45C4F83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FD47-FBA9-4696-BCD3-2C3E45C4F83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C615-99CC-446F-A338-1217319DE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FD47-FBA9-4696-BCD3-2C3E45C4F83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C615-99CC-446F-A338-1217319DE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90FD47-FBA9-4696-BCD3-2C3E45C4F83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6C615-99CC-446F-A338-1217319DE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FD47-FBA9-4696-BCD3-2C3E45C4F83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6C615-99CC-446F-A338-1217319DE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90FD47-FBA9-4696-BCD3-2C3E45C4F83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E6C615-99CC-446F-A338-1217319DE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springfieldlibrary@hotmail.co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/>
              <a:t>Amy </a:t>
            </a:r>
            <a:r>
              <a:rPr lang="en-US" sz="4400" dirty="0" err="1" smtClean="0"/>
              <a:t>Howlett</a:t>
            </a:r>
            <a:r>
              <a:rPr lang="en-US" sz="4400" dirty="0" smtClean="0"/>
              <a:t>, Ernie Drown, Selene Colburn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accent6"/>
                </a:solidFill>
              </a:rPr>
              <a:t>Rapid Reviews 2016</a:t>
            </a:r>
            <a:endParaRPr lang="en-US" sz="6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ecx.images-amazon.com/images/I/51uooC2UqNL._SX329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14400"/>
            <a:ext cx="3152775" cy="47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d.gr-assets.com/books/1421708775l/23453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3880104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ecx.images-amazon.com/images/I/61rH8sThrbL._SX331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3915518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thebooksmugglers.com/wp-content/uploads/2014/08/Signal-to-No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148" y="533400"/>
            <a:ext cx="3845590" cy="569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ecx.images-amazon.com/images/I/91DvqHsyK7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1000"/>
            <a:ext cx="3877645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s://c.o0bg.com/rf/image_460w/Boston/2011-2020/2015/10/08/BostonGlobe.com/ReceivedContent/Images/GOLDFAMECITRUS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"/>
            <a:ext cx="3990068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d.gr-assets.com/books/1449795233l/26095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039" y="533400"/>
            <a:ext cx="3825561" cy="588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 descr="http://prodimage.images-bn.com/lf?source=url%5Bfile:images/Images/pimages/4936/9781101874936_p0.jpg%5D&amp;viewport=color%5Bwhite%5D,height%5B700%5D,seed%5B1446737563%5D,vsize%5B595%5D,width%5B469%5D,x%5B0%5D,y%5B0%5D&amp;s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99316"/>
            <a:ext cx="3962400" cy="5917301"/>
          </a:xfrm>
          <a:prstGeom prst="rect">
            <a:avLst/>
          </a:prstGeom>
          <a:noFill/>
        </p:spPr>
      </p:pic>
      <p:pic>
        <p:nvPicPr>
          <p:cNvPr id="36868" name="Picture 4" descr="http://prodimage.images-bn.com/zap/dhtml/images/h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d.gr-assets.com/books/1452601408l/27833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"/>
            <a:ext cx="4010405" cy="6099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accent4"/>
                </a:solidFill>
              </a:rPr>
              <a:t>HISTORY</a:t>
            </a:r>
            <a:br>
              <a:rPr lang="en-US" sz="6000" dirty="0" smtClean="0">
                <a:solidFill>
                  <a:schemeClr val="accent4"/>
                </a:solidFill>
              </a:rPr>
            </a:br>
            <a:endParaRPr lang="en-US" sz="60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d28hgpri8am2if.cloudfront.net/book_images/onix/cvr9781501116483/the-fight-to-vote-9781501116483_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09600"/>
            <a:ext cx="3810000" cy="5754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d.gr-assets.com/books/1446469353l/22822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3765884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ecx.images-amazon.com/images/I/51832d64%2B7L._SX321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533399"/>
            <a:ext cx="3886200" cy="6003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CHARACTERS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shepherdexpress.com/imgs/media.images/13322/immortal-irishman-2.wi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3974821" cy="600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media.bloomsbury.com/rep/bj/9781408865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33400"/>
            <a:ext cx="3654425" cy="5516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s://img.washingtonpost.com/rw/2010-2019/WashingtonPost/2014/06/10/BookWorld/Images/Euphoria%20by%20Lily%20King%20cover.jpg?uuid=qZQ66PDNEeO_dkR6XfZB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09600"/>
            <a:ext cx="3860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s://timedotcom.files.wordpress.com/2015/06/how-to-raise-an-adult.jpg?quality=75&amp;strip=color&amp;w=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33400"/>
            <a:ext cx="3807177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AND MUSIC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ecx.images-amazon.com/images/I/51t4CWxJRfL._SX328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09600"/>
            <a:ext cx="357788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Image result for god in ru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Image result for god in ru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486" name="AutoShape 6" descr="Image result for god in ru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Image result for god in ru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Image result for god in ru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AutoShape 12" descr="Image result for god in ru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4" name="Picture 14" descr="http://www.kateatkinson.co.uk/upld/tt/timthumb.php?src=upld/jackets/AGIR_US_e4988a19d162.jpg&amp;q=81&amp;w=600&amp;h=900&amp;zc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09600"/>
            <a:ext cx="3962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ecx.images-amazon.com/images/I/517uLy48SqL._SY344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09600"/>
            <a:ext cx="3810000" cy="570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i.huffpost.com/gen/2889068/thumbs/o-MAGGIE-NELSON-900.jpg?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33400"/>
            <a:ext cx="3962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2" name="Picture 4" descr="http://prodimage.images-bn.com/pimages/9780393241921_p0_v3_s19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1000"/>
            <a:ext cx="3810000" cy="579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FOR FUN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d28hgpri8am2if.cloudfront.net/book_images/onix/cvr9781476785684/the-narcissist-you-know-9781476785684_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3887787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ecx.images-amazon.com/images/I/513fF7rS%2BDL._SY344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685800"/>
            <a:ext cx="419540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ecx.images-amazon.com/images/I/61Y6qscmx6L._SY344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4054882" cy="591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ecx.images-amazon.com/images/I/41T34374hhL._SY344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600"/>
            <a:ext cx="3581400" cy="5483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s://img.washingtonpost.com/rf/image_1484w/2010-2019/WashingtonPost/2016/01/11/BookWorld/Advance/Images/Book_Review_Once_A_Crooked_Man-0e57e-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"/>
            <a:ext cx="3957461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s://latimesherocomplex.files.wordpress.com/2015/05/nimona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71500"/>
            <a:ext cx="3962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ecx.images-amazon.com/images/I/41EPYSumZvL._SX329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928" y="381000"/>
            <a:ext cx="3913248" cy="5899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ecx.images-amazon.com/images/I/41aOaGwAA0L._SX329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33400"/>
            <a:ext cx="3810000" cy="5743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</a:t>
            </a:r>
            <a:r>
              <a:rPr lang="en-US" u="sng" dirty="0" smtClean="0">
                <a:hlinkClick r:id="rId2"/>
              </a:rPr>
              <a:t>springfieldlibrary@hotmail.com</a:t>
            </a:r>
            <a:r>
              <a:rPr lang="en-US" dirty="0" smtClean="0"/>
              <a:t> for an electronic copy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JUST FOR FUN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openlettersmonthly.com/issue/wp-content/uploads/2016/01/jakobs-colors-199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1177"/>
            <a:ext cx="4038600" cy="6088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ecx.images-amazon.com/images/I/51xcsLgViTL._SX335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457200"/>
            <a:ext cx="406547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rainbowlight.com/blog/wp-content/uploads/2015/10/macfarquhar-strangers_drowning-201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57200"/>
            <a:ext cx="4038600" cy="6027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d.gr-assets.com/books/1430257714l/22889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33400"/>
            <a:ext cx="3962400" cy="586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OF PLACE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</TotalTime>
  <Words>34</Words>
  <Application>Microsoft Office PowerPoint</Application>
  <PresentationFormat>On-screen Show (4:3)</PresentationFormat>
  <Paragraphs>10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Paper</vt:lpstr>
      <vt:lpstr>Rapid Reviews 2016</vt:lpstr>
      <vt:lpstr>HISTORY </vt:lpstr>
      <vt:lpstr>Slide 3</vt:lpstr>
      <vt:lpstr>Slide 4</vt:lpstr>
      <vt:lpstr>Slide 5</vt:lpstr>
      <vt:lpstr>Slide 6</vt:lpstr>
      <vt:lpstr>Slide 7</vt:lpstr>
      <vt:lpstr>Slide 8</vt:lpstr>
      <vt:lpstr>SENSE OF PLACE </vt:lpstr>
      <vt:lpstr>Slide 10</vt:lpstr>
      <vt:lpstr>Slide 11</vt:lpstr>
      <vt:lpstr>Slide 12</vt:lpstr>
      <vt:lpstr>Slide 13</vt:lpstr>
      <vt:lpstr>Slide 14</vt:lpstr>
      <vt:lpstr>Slide 15</vt:lpstr>
      <vt:lpstr>CURRENT EVENTS </vt:lpstr>
      <vt:lpstr>Slide 17</vt:lpstr>
      <vt:lpstr>Slide 18</vt:lpstr>
      <vt:lpstr>Slide 19</vt:lpstr>
      <vt:lpstr>Slide 20</vt:lpstr>
      <vt:lpstr>Slide 21</vt:lpstr>
      <vt:lpstr>Slide 22</vt:lpstr>
      <vt:lpstr>STRONG CHARACTERS </vt:lpstr>
      <vt:lpstr>Slide 24</vt:lpstr>
      <vt:lpstr>Slide 25</vt:lpstr>
      <vt:lpstr>Slide 26</vt:lpstr>
      <vt:lpstr>Slide 27</vt:lpstr>
      <vt:lpstr>ART AND MUSIC </vt:lpstr>
      <vt:lpstr>Slide 29</vt:lpstr>
      <vt:lpstr>Slide 30</vt:lpstr>
      <vt:lpstr>Slide 31</vt:lpstr>
      <vt:lpstr>Slide 32</vt:lpstr>
      <vt:lpstr>JUST FOR FUN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E-mail springfieldlibrary@hotmail.com for an electronic copy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Reviews 2016</dc:title>
  <dc:creator>Staff</dc:creator>
  <cp:lastModifiedBy>Amy Howlett</cp:lastModifiedBy>
  <cp:revision>18</cp:revision>
  <dcterms:created xsi:type="dcterms:W3CDTF">2016-05-16T01:53:28Z</dcterms:created>
  <dcterms:modified xsi:type="dcterms:W3CDTF">2016-05-16T21:14:16Z</dcterms:modified>
</cp:coreProperties>
</file>